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7C6-28D1-499F-B540-CF3455A6ED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BEEA9-1F00-480A-A21A-179BD808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0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7C6-28D1-499F-B540-CF3455A6ED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BEEA9-1F00-480A-A21A-179BD808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4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7C6-28D1-499F-B540-CF3455A6ED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BEEA9-1F00-480A-A21A-179BD808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7C6-28D1-499F-B540-CF3455A6ED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BEEA9-1F00-480A-A21A-179BD808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7C6-28D1-499F-B540-CF3455A6ED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BEEA9-1F00-480A-A21A-179BD808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7C6-28D1-499F-B540-CF3455A6ED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BEEA9-1F00-480A-A21A-179BD808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7C6-28D1-499F-B540-CF3455A6ED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BEEA9-1F00-480A-A21A-179BD808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0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7C6-28D1-499F-B540-CF3455A6ED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BEEA9-1F00-480A-A21A-179BD808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5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7C6-28D1-499F-B540-CF3455A6ED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BEEA9-1F00-480A-A21A-179BD808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9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7C6-28D1-499F-B540-CF3455A6ED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BEEA9-1F00-480A-A21A-179BD808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5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7C6-28D1-499F-B540-CF3455A6ED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BEEA9-1F00-480A-A21A-179BD808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E07C6-28D1-499F-B540-CF3455A6ED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BEEA9-1F00-480A-A21A-179BD808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efensetravel.osd.mil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TRAX: GTCC TRAINING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0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omplete the training below:</a:t>
            </a:r>
          </a:p>
          <a:p>
            <a:r>
              <a:rPr lang="en-US" dirty="0" smtClean="0"/>
              <a:t>Programs and Policies: Travel Card Program (Travel Card 101)[Mandatory]</a:t>
            </a:r>
          </a:p>
          <a:p>
            <a:r>
              <a:rPr lang="en-US" dirty="0" smtClean="0"/>
              <a:t>Click Launch to start the training.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800" y="4572000"/>
            <a:ext cx="25146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95400" y="4572000"/>
            <a:ext cx="533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8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3084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 DTS website: </a:t>
            </a:r>
            <a:r>
              <a:rPr lang="en-US" dirty="0" smtClean="0">
                <a:hlinkClick r:id="rId2"/>
              </a:rPr>
              <a:t>http://www.defensetravel.osd.mil/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7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Next: Click the “</a:t>
            </a:r>
            <a:r>
              <a:rPr lang="en-US" dirty="0" err="1" smtClean="0"/>
              <a:t>Trax</a:t>
            </a:r>
            <a:r>
              <a:rPr lang="en-US" dirty="0" smtClean="0"/>
              <a:t>” link.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5" y="568624"/>
            <a:ext cx="9144000" cy="6233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001869"/>
            <a:ext cx="105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48600" y="1371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SCROLL DOWN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8153400" y="2209800"/>
            <a:ext cx="381000" cy="914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4800" y="4533900"/>
            <a:ext cx="533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9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1400" y="5257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CLICK “OK”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4275992" y="4533900"/>
            <a:ext cx="457200" cy="6858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0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4876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CLICK HERE</a:t>
            </a:r>
            <a:endParaRPr lang="en-US" sz="2400" b="1" dirty="0"/>
          </a:p>
        </p:txBody>
      </p:sp>
      <p:sp>
        <p:nvSpPr>
          <p:cNvPr id="3" name="Left Arrow 2"/>
          <p:cNvSpPr/>
          <p:nvPr/>
        </p:nvSpPr>
        <p:spPr>
          <a:xfrm>
            <a:off x="4343400" y="4724400"/>
            <a:ext cx="627529" cy="1524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81800" y="1981200"/>
            <a:ext cx="2133600" cy="2031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YOU ALREADY HAVE AN ACCOUNT, THEN CLICK “CONTINUE WITH YOUR CAC” AND IGNORE THE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6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727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FILL OUT THE REQUIRED INFORMATION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762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submit registration to continue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332"/>
            <a:ext cx="9144000" cy="57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2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2819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3" name="Up Arrow 2"/>
          <p:cNvSpPr/>
          <p:nvPr/>
        </p:nvSpPr>
        <p:spPr>
          <a:xfrm>
            <a:off x="6371492" y="2209800"/>
            <a:ext cx="304800" cy="4572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3777" y="181043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“TRAINING”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1219200" y="2010507"/>
            <a:ext cx="864577" cy="1524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85600"/>
            <a:ext cx="170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“AVAILABLE”</a:t>
            </a:r>
            <a:endParaRPr lang="en-US" dirty="0"/>
          </a:p>
        </p:txBody>
      </p:sp>
      <p:sp>
        <p:nvSpPr>
          <p:cNvPr id="3" name="Up Arrow 2"/>
          <p:cNvSpPr/>
          <p:nvPr/>
        </p:nvSpPr>
        <p:spPr>
          <a:xfrm rot="18609627">
            <a:off x="492369" y="2286000"/>
            <a:ext cx="345831" cy="6096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91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4FBEF4EF67B42A8CDD92A88960B63" ma:contentTypeVersion="16" ma:contentTypeDescription="Create a new document." ma:contentTypeScope="" ma:versionID="66d517df5033121de0b65067f3c9568e">
  <xsd:schema xmlns:xsd="http://www.w3.org/2001/XMLSchema" xmlns:xs="http://www.w3.org/2001/XMLSchema" xmlns:p="http://schemas.microsoft.com/office/2006/metadata/properties" xmlns:ns2="e1253379-76a9-44af-ba63-7c542ab290a4" xmlns:ns3="032a0ab0-9ec4-496e-ac89-add750a80904" targetNamespace="http://schemas.microsoft.com/office/2006/metadata/properties" ma:root="true" ma:fieldsID="dee0582608cbabbc9f8a227a2bf1dfbf" ns2:_="" ns3:_="">
    <xsd:import namespace="e1253379-76a9-44af-ba63-7c542ab290a4"/>
    <xsd:import namespace="032a0ab0-9ec4-496e-ac89-add750a80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53379-76a9-44af-ba63-7c542ab29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0c4236b-c3ef-4727-9e6d-e99ea6bad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a0ab0-9ec4-496e-ac89-add750a809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17f5556-f1d9-400c-bfe9-dbbf826efccf}" ma:internalName="TaxCatchAll" ma:showField="CatchAllData" ma:web="032a0ab0-9ec4-496e-ac89-add750a80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2a0ab0-9ec4-496e-ac89-add750a80904" xsi:nil="true"/>
    <lcf76f155ced4ddcb4097134ff3c332f xmlns="e1253379-76a9-44af-ba63-7c542ab290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66F976-EFBC-4EBC-9BEE-8684609A6C28}"/>
</file>

<file path=customXml/itemProps2.xml><?xml version="1.0" encoding="utf-8"?>
<ds:datastoreItem xmlns:ds="http://schemas.openxmlformats.org/officeDocument/2006/customXml" ds:itemID="{118ACFB5-C926-42EC-887E-A2D661AFC149}"/>
</file>

<file path=customXml/itemProps3.xml><?xml version="1.0" encoding="utf-8"?>
<ds:datastoreItem xmlns:ds="http://schemas.openxmlformats.org/officeDocument/2006/customXml" ds:itemID="{D691AD6C-3E18-429E-BFA3-2D9632B6B1CA}"/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97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TRAX: GTCC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TRAX: GTCC TRAINING</dc:title>
  <dc:creator>Yamada Cpl Adrian M</dc:creator>
  <cp:lastModifiedBy>Greene LCpl Sophia G</cp:lastModifiedBy>
  <cp:revision>9</cp:revision>
  <dcterms:created xsi:type="dcterms:W3CDTF">2016-03-29T17:23:43Z</dcterms:created>
  <dcterms:modified xsi:type="dcterms:W3CDTF">2021-01-28T21:20:47Z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0x010100D0D4FBEF4EF67B42A8CDD92A88960B63</vt:lpwstr>
  </property>
</Properties>
</file>